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052A99-2880-4D1B-A168-95B048071F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8EFA6BD-27E2-4442-A064-F993EB23EC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2F229A2-D7B7-494C-AACF-352440093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FF929-F209-4538-B8C9-D425E25AA266}" type="datetimeFigureOut">
              <a:rPr lang="nl-NL" smtClean="0"/>
              <a:t>20-6-2018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505C2A5-EC21-4697-94D8-4E1602174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ABA85C6-23A6-402A-B182-44FB4DFC1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11463-5987-431E-B005-8C8F0BC9AE6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9739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CA7041-988B-4A8A-B945-F759CB0FC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18CB88E5-3B0C-4C33-B7D6-FAE47CFB79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3B7D771-8259-407D-9BCD-26E16D0A4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FF929-F209-4538-B8C9-D425E25AA266}" type="datetimeFigureOut">
              <a:rPr lang="nl-NL" smtClean="0"/>
              <a:t>20-6-2018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AABDE8B-F8B9-42E7-8169-C4C90168F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CAED3D6-A68B-452B-A141-3D86C46AA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11463-5987-431E-B005-8C8F0BC9AE6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0363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D5D473A0-44A7-46B1-AC73-54FFAF184B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2AD25B0-0A3A-4D8D-8D9C-1AD1F61B19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05E1901-89E9-427A-80B7-CC7CBB715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FF929-F209-4538-B8C9-D425E25AA266}" type="datetimeFigureOut">
              <a:rPr lang="nl-NL" smtClean="0"/>
              <a:t>20-6-2018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26A8394-B774-4722-BDF6-8BE42E96D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679EEF2-4469-429C-8422-F29D75F76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11463-5987-431E-B005-8C8F0BC9AE6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0654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DB7514-38E3-472E-9F01-CD26DF13B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29ED07A-AD36-471A-8231-41C585B4BC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6E84DDA-0F7C-48A5-82B6-8DB658ADE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FF929-F209-4538-B8C9-D425E25AA266}" type="datetimeFigureOut">
              <a:rPr lang="nl-NL" smtClean="0"/>
              <a:t>20-6-2018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F3FCAB4-5649-4D71-BC1D-5FAFD873B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590C99F-0617-4685-8DB7-F3D3F8AC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11463-5987-431E-B005-8C8F0BC9AE6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9860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0DE210-B5A6-418B-9E88-4CBA35DD19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799E1CC-9F0F-4D43-80D2-C147432EAA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2522053-CF4F-44EF-B25B-DAF002178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FF929-F209-4538-B8C9-D425E25AA266}" type="datetimeFigureOut">
              <a:rPr lang="nl-NL" smtClean="0"/>
              <a:t>20-6-2018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C8CF68C-4908-41F8-A9F3-15C819A11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292C13D-FBB2-437A-A5F9-6F74CEB72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11463-5987-431E-B005-8C8F0BC9AE6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9365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2C73E3-5831-471C-A28D-955C44A29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11505DC-6413-4333-A8E2-CAD8AF6F8A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71090E2-7BAF-4AEB-A532-4080007855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70324F0-5F47-413F-917F-4A623FF2F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FF929-F209-4538-B8C9-D425E25AA266}" type="datetimeFigureOut">
              <a:rPr lang="nl-NL" smtClean="0"/>
              <a:t>20-6-2018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0129B4B-3535-4179-AA92-AAF4C692D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A53B05E-1279-471A-B35E-8B00A6C80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11463-5987-431E-B005-8C8F0BC9AE6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82671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01CC-34DF-4F06-BA92-C3F269CA67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0E042B4-F22C-4BF4-80C9-1031A56A80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0DD5EA8-6DCB-44FF-8B62-ED51FE0622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0F9CB172-34E7-4645-8AE2-2C142FF5AF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463A59E-90A0-4502-A9B8-B47B470EED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521FEA9F-1B24-43CB-85BC-47D07028C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FF929-F209-4538-B8C9-D425E25AA266}" type="datetimeFigureOut">
              <a:rPr lang="nl-NL" smtClean="0"/>
              <a:t>20-6-2018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87279FDB-D88F-4550-A348-53DA5BA31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B845F8D6-E5BC-461D-8FAE-D2F0F3E13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11463-5987-431E-B005-8C8F0BC9AE6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40329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F120D8-E1E5-4A75-B1F8-5E5C39CFA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142354C6-E1DB-4F36-853A-22C4CBB34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FF929-F209-4538-B8C9-D425E25AA266}" type="datetimeFigureOut">
              <a:rPr lang="nl-NL" smtClean="0"/>
              <a:t>20-6-2018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9F5760AF-749F-46CE-8281-F1F0E0F12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5BA8EC8-7CF7-40B7-8727-4BAD1E982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11463-5987-431E-B005-8C8F0BC9AE6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3740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5F359BAC-3ED2-4FFF-9F6F-B6E073DD8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FF929-F209-4538-B8C9-D425E25AA266}" type="datetimeFigureOut">
              <a:rPr lang="nl-NL" smtClean="0"/>
              <a:t>20-6-2018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37293653-1547-425C-A619-9F91C30CB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73A663D5-8324-4973-824E-B4663B1A0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11463-5987-431E-B005-8C8F0BC9AE6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1600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5AFE01-6B43-49D1-A9FF-C30B0FAA8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2732872-567A-47C3-8AB8-4D29A25C6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6F2CC2B-2569-47CC-B2CB-9D18F5227F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1F0EE31-CF9F-4F7F-AA3F-BA33BCE42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FF929-F209-4538-B8C9-D425E25AA266}" type="datetimeFigureOut">
              <a:rPr lang="nl-NL" smtClean="0"/>
              <a:t>20-6-2018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AC631FA-DDF7-4CED-9CFE-CC6E9D2CE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FAE9C2A-CE08-4C11-99E2-D24BCC8D0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11463-5987-431E-B005-8C8F0BC9AE6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4762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6A1AEF-BA28-488F-BCB2-16660A304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1FE722A1-FDD3-455F-9227-C4E98F6D9F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128807A-4A21-4DDF-931D-42274827E9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9995BC6-ABAE-4A31-B997-19894B695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FF929-F209-4538-B8C9-D425E25AA266}" type="datetimeFigureOut">
              <a:rPr lang="nl-NL" smtClean="0"/>
              <a:t>20-6-2018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9497801-6792-42EE-8F79-556974C83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F72CF51-5AD4-4DBE-A421-C5FA5CA66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11463-5987-431E-B005-8C8F0BC9AE6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17686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8A1F9642-93D8-44A0-9EFA-8DFE80B629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27D43BE-8DD7-4B82-A08D-AE9A4A3A23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BE554F2-6290-4307-90C4-931CCBF418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FF929-F209-4538-B8C9-D425E25AA266}" type="datetimeFigureOut">
              <a:rPr lang="nl-NL" smtClean="0"/>
              <a:t>20-6-2018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F75B9FB-D530-4B1E-8F4B-B871FB1E6E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EC2851C-F3BB-4106-B9A0-70D93DB837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C11463-5987-431E-B005-8C8F0BC9AE6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5538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VPH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Les 7 </a:t>
            </a:r>
            <a:r>
              <a:rPr lang="nl-NL"/>
              <a:t>EHBO reanimatie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956757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Mond op mondbeademing kan weerstand opleveren. Gebruik een beademingsmasker. Bij ernstig gezichtsletsel doe je ononderbroken borst </a:t>
            </a:r>
            <a:r>
              <a:rPr lang="nl-NL" dirty="0" err="1"/>
              <a:t>compressies</a:t>
            </a:r>
            <a:r>
              <a:rPr lang="nl-NL" dirty="0"/>
              <a:t>.</a:t>
            </a:r>
          </a:p>
          <a:p>
            <a:endParaRPr lang="nl-NL" dirty="0"/>
          </a:p>
          <a:p>
            <a:r>
              <a:rPr lang="nl-NL" dirty="0"/>
              <a:t>Reanimatie is ingrijpend, praat erover en zoek </a:t>
            </a:r>
            <a:r>
              <a:rPr lang="nl-NL" dirty="0" err="1"/>
              <a:t>evt</a:t>
            </a:r>
            <a:r>
              <a:rPr lang="nl-NL" dirty="0"/>
              <a:t> professionele hulp.</a:t>
            </a:r>
          </a:p>
          <a:p>
            <a:endParaRPr lang="nl-NL" dirty="0"/>
          </a:p>
          <a:p>
            <a:r>
              <a:rPr lang="nl-NL" dirty="0"/>
              <a:t>Bij reanimeren van kinderen kun je hetzelfde handelen als bij volwassenen. Blaast minder hoeveelheid lucht in en minder diepe borst </a:t>
            </a:r>
            <a:r>
              <a:rPr lang="nl-NL" dirty="0" err="1"/>
              <a:t>compressies</a:t>
            </a:r>
            <a:r>
              <a:rPr lang="nl-NL" dirty="0"/>
              <a:t>. AED mag ook gebruikt worden.</a:t>
            </a:r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Info reanimatie :   </a:t>
            </a:r>
            <a:r>
              <a:rPr lang="nl-NL" sz="2200" dirty="0"/>
              <a:t>Stoppen met reanimatie:</a:t>
            </a:r>
          </a:p>
        </p:txBody>
      </p:sp>
    </p:spTree>
    <p:extLst>
      <p:ext uri="{BB962C8B-B14F-4D97-AF65-F5344CB8AC3E}">
        <p14:creationId xmlns:p14="http://schemas.microsoft.com/office/powerpoint/2010/main" val="36044718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nl-NL" dirty="0"/>
              <a:t>Gebruik filmpje van de EHBO.</a:t>
            </a:r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Indien mogelijk het slachtoffer spontaan laten hoesten.</a:t>
            </a:r>
          </a:p>
          <a:p>
            <a:pPr marL="109728" indent="0">
              <a:buNone/>
            </a:pPr>
            <a:endParaRPr lang="nl-NL" dirty="0"/>
          </a:p>
          <a:p>
            <a:pPr marL="109728" indent="0">
              <a:buNone/>
            </a:pPr>
            <a:r>
              <a:rPr lang="nl-NL" dirty="0"/>
              <a:t>Bij een volledig afgesloten luchtpijp:</a:t>
            </a:r>
          </a:p>
          <a:p>
            <a:r>
              <a:rPr lang="nl-NL" dirty="0"/>
              <a:t>112 bellen</a:t>
            </a:r>
          </a:p>
          <a:p>
            <a:r>
              <a:rPr lang="nl-NL" dirty="0"/>
              <a:t>5 slagen op de rug, tussen de schouderbladen</a:t>
            </a:r>
          </a:p>
          <a:p>
            <a:r>
              <a:rPr lang="nl-NL" dirty="0"/>
              <a:t>De </a:t>
            </a:r>
            <a:r>
              <a:rPr lang="nl-NL" dirty="0" err="1"/>
              <a:t>Heimlich</a:t>
            </a:r>
            <a:r>
              <a:rPr lang="nl-NL" dirty="0"/>
              <a:t> greep toepassen.</a:t>
            </a:r>
          </a:p>
          <a:p>
            <a:endParaRPr lang="nl-NL" dirty="0"/>
          </a:p>
          <a:p>
            <a:r>
              <a:rPr lang="nl-NL" dirty="0"/>
              <a:t>Draaien van buik- naar rugligging:</a:t>
            </a:r>
          </a:p>
          <a:p>
            <a:r>
              <a:rPr lang="nl-NL" dirty="0"/>
              <a:t>Oefenen op de grond of op bed.</a:t>
            </a:r>
          </a:p>
          <a:p>
            <a:endParaRPr lang="nl-NL" dirty="0"/>
          </a:p>
          <a:p>
            <a:r>
              <a:rPr lang="nl-NL" dirty="0"/>
              <a:t>Stabiele zijligging en terugdraaien naar rugligging:</a:t>
            </a:r>
          </a:p>
          <a:p>
            <a:r>
              <a:rPr lang="nl-NL" dirty="0"/>
              <a:t>Oefenen op het bed.</a:t>
            </a:r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Verslikking/verstikking:</a:t>
            </a:r>
          </a:p>
        </p:txBody>
      </p:sp>
    </p:spTree>
    <p:extLst>
      <p:ext uri="{BB962C8B-B14F-4D97-AF65-F5344CB8AC3E}">
        <p14:creationId xmlns:p14="http://schemas.microsoft.com/office/powerpoint/2010/main" val="11842348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l-NL" dirty="0"/>
              <a:t>Indien mogelijk het slachtoffer spontaan laten hoesten.</a:t>
            </a:r>
          </a:p>
          <a:p>
            <a:pPr marL="109728" indent="0">
              <a:buNone/>
            </a:pPr>
            <a:endParaRPr lang="nl-NL" dirty="0"/>
          </a:p>
          <a:p>
            <a:pPr marL="109728" indent="0">
              <a:buNone/>
            </a:pPr>
            <a:r>
              <a:rPr lang="nl-NL" dirty="0"/>
              <a:t>Bij een volledig afgesloten luchtpijp:</a:t>
            </a:r>
          </a:p>
          <a:p>
            <a:r>
              <a:rPr lang="nl-NL" dirty="0"/>
              <a:t>112 bellen</a:t>
            </a:r>
          </a:p>
          <a:p>
            <a:r>
              <a:rPr lang="nl-NL" dirty="0"/>
              <a:t>5 slagen op de rug, tussen de schouderbladen</a:t>
            </a:r>
          </a:p>
          <a:p>
            <a:r>
              <a:rPr lang="nl-NL" dirty="0"/>
              <a:t>De </a:t>
            </a:r>
            <a:r>
              <a:rPr lang="nl-NL" dirty="0" err="1"/>
              <a:t>Heimlich</a:t>
            </a:r>
            <a:r>
              <a:rPr lang="nl-NL" dirty="0"/>
              <a:t> greep toepassen.</a:t>
            </a:r>
          </a:p>
          <a:p>
            <a:endParaRPr lang="nl-NL" dirty="0"/>
          </a:p>
          <a:p>
            <a:pPr marL="109728" indent="0">
              <a:buNone/>
            </a:pPr>
            <a:r>
              <a:rPr lang="nl-NL" dirty="0"/>
              <a:t>Draaien van buik- naar rugligging:</a:t>
            </a:r>
          </a:p>
          <a:p>
            <a:r>
              <a:rPr lang="nl-NL" dirty="0"/>
              <a:t>Oefenen op de grond of op bed.</a:t>
            </a:r>
          </a:p>
          <a:p>
            <a:endParaRPr lang="nl-NL" dirty="0"/>
          </a:p>
          <a:p>
            <a:pPr marL="109728" indent="0">
              <a:buNone/>
            </a:pPr>
            <a:r>
              <a:rPr lang="nl-NL" dirty="0"/>
              <a:t>Stabiele zijligging en terugdraaien naar rugligging:</a:t>
            </a:r>
          </a:p>
          <a:p>
            <a:r>
              <a:rPr lang="nl-NL" dirty="0"/>
              <a:t>Oefenen op het bed.</a:t>
            </a:r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Verslikking/verstikking:</a:t>
            </a:r>
          </a:p>
        </p:txBody>
      </p:sp>
    </p:spTree>
    <p:extLst>
      <p:ext uri="{BB962C8B-B14F-4D97-AF65-F5344CB8AC3E}">
        <p14:creationId xmlns:p14="http://schemas.microsoft.com/office/powerpoint/2010/main" val="944447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endParaRPr lang="nl-NL" dirty="0"/>
          </a:p>
          <a:p>
            <a:r>
              <a:rPr lang="nl-NL" dirty="0"/>
              <a:t>Ongeveer 300 mensen per week krijgen een circulatiestilstand.</a:t>
            </a:r>
          </a:p>
          <a:p>
            <a:endParaRPr lang="nl-NL" dirty="0"/>
          </a:p>
          <a:p>
            <a:r>
              <a:rPr lang="nl-NL" dirty="0"/>
              <a:t>Hoe sneller en goed iemand gereanimeerd wordt, bepaalt de overlevingskans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Reanimatie</a:t>
            </a:r>
          </a:p>
        </p:txBody>
      </p:sp>
    </p:spTree>
    <p:extLst>
      <p:ext uri="{BB962C8B-B14F-4D97-AF65-F5344CB8AC3E}">
        <p14:creationId xmlns:p14="http://schemas.microsoft.com/office/powerpoint/2010/main" val="1632309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nl-NL" dirty="0"/>
          </a:p>
          <a:p>
            <a:r>
              <a:rPr lang="nl-NL" dirty="0"/>
              <a:t>Pijn op de borst, </a:t>
            </a:r>
          </a:p>
          <a:p>
            <a:endParaRPr lang="nl-NL" dirty="0"/>
          </a:p>
          <a:p>
            <a:r>
              <a:rPr lang="nl-NL" dirty="0"/>
              <a:t>Vaak met uitstraling naar linker arm, </a:t>
            </a:r>
          </a:p>
          <a:p>
            <a:endParaRPr lang="nl-NL" dirty="0"/>
          </a:p>
          <a:p>
            <a:r>
              <a:rPr lang="nl-NL" dirty="0"/>
              <a:t>Kaak of rug is het belangrijkste verschijnsel van acute hartproblemen. </a:t>
            </a:r>
          </a:p>
          <a:p>
            <a:endParaRPr lang="nl-NL" dirty="0"/>
          </a:p>
          <a:p>
            <a:r>
              <a:rPr lang="nl-NL" dirty="0"/>
              <a:t>Belangrijk om direct 112 te bellen.</a:t>
            </a:r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Reanimatie 	</a:t>
            </a:r>
            <a:r>
              <a:rPr lang="nl-NL" sz="2200" dirty="0"/>
              <a:t>Vroegtijdig herkennen en 							alarmeren:</a:t>
            </a:r>
          </a:p>
        </p:txBody>
      </p:sp>
    </p:spTree>
    <p:extLst>
      <p:ext uri="{BB962C8B-B14F-4D97-AF65-F5344CB8AC3E}">
        <p14:creationId xmlns:p14="http://schemas.microsoft.com/office/powerpoint/2010/main" val="3128094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l-NL" dirty="0"/>
          </a:p>
          <a:p>
            <a:r>
              <a:rPr lang="nl-NL" dirty="0"/>
              <a:t>Snel starten van een goede reanimatie bij een circulatiestilstand om blijvende schade te voorkomen. </a:t>
            </a:r>
          </a:p>
          <a:p>
            <a:endParaRPr lang="nl-NL" dirty="0"/>
          </a:p>
          <a:p>
            <a:r>
              <a:rPr lang="nl-NL" dirty="0"/>
              <a:t>Zie het als tijd winnen tot er professionele hulp komt of een AED. </a:t>
            </a:r>
          </a:p>
          <a:p>
            <a:endParaRPr lang="nl-NL" dirty="0"/>
          </a:p>
          <a:p>
            <a:r>
              <a:rPr lang="nl-NL" dirty="0"/>
              <a:t>Met alleen basale reanimatie is er een overlevingskans van 10-15%.</a:t>
            </a:r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Reanimatie 		</a:t>
            </a:r>
            <a:r>
              <a:rPr lang="nl-NL" sz="2200" dirty="0"/>
              <a:t>Vroegtijdig reanimeren: </a:t>
            </a:r>
            <a:br>
              <a:rPr lang="nl-NL" sz="2200" dirty="0"/>
            </a:br>
            <a:endParaRPr lang="nl-NL" sz="2200" dirty="0"/>
          </a:p>
        </p:txBody>
      </p:sp>
    </p:spTree>
    <p:extLst>
      <p:ext uri="{BB962C8B-B14F-4D97-AF65-F5344CB8AC3E}">
        <p14:creationId xmlns:p14="http://schemas.microsoft.com/office/powerpoint/2010/main" val="2058808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endParaRPr lang="nl-NL" dirty="0"/>
          </a:p>
          <a:p>
            <a:r>
              <a:rPr lang="nl-NL" dirty="0"/>
              <a:t>De AED dien je een gecontroleerde stroomstoot toe aan het hart. </a:t>
            </a:r>
          </a:p>
          <a:p>
            <a:endParaRPr lang="nl-NL" dirty="0"/>
          </a:p>
          <a:p>
            <a:r>
              <a:rPr lang="nl-NL" dirty="0"/>
              <a:t>Hierbij is de overlevingskans van 50-75%! </a:t>
            </a:r>
          </a:p>
          <a:p>
            <a:endParaRPr lang="nl-NL" dirty="0"/>
          </a:p>
          <a:p>
            <a:r>
              <a:rPr lang="nl-NL" dirty="0"/>
              <a:t>Hoe sneller dit ingezet kan worden hoe beter.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Reanimatie: 		</a:t>
            </a:r>
            <a:r>
              <a:rPr lang="nl-NL" sz="2200" dirty="0"/>
              <a:t>Vroegtijdig defibrilleren: </a:t>
            </a:r>
          </a:p>
        </p:txBody>
      </p:sp>
    </p:spTree>
    <p:extLst>
      <p:ext uri="{BB962C8B-B14F-4D97-AF65-F5344CB8AC3E}">
        <p14:creationId xmlns:p14="http://schemas.microsoft.com/office/powerpoint/2010/main" val="3824658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r>
              <a:rPr lang="nl-NL" dirty="0"/>
              <a:t>Professionele zorgverleners hebben meer mogelijkheden om de levenskansen te verbeteren. </a:t>
            </a:r>
          </a:p>
          <a:p>
            <a:endParaRPr lang="nl-NL" dirty="0"/>
          </a:p>
          <a:p>
            <a:r>
              <a:rPr lang="nl-NL" dirty="0"/>
              <a:t>Dus het is van belang vroegtijdig 112 te bellen!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Reanimatie 		</a:t>
            </a:r>
            <a:r>
              <a:rPr lang="nl-NL" sz="2000" dirty="0"/>
              <a:t>Postreanimatiezorg</a:t>
            </a:r>
          </a:p>
        </p:txBody>
      </p:sp>
    </p:spTree>
    <p:extLst>
      <p:ext uri="{BB962C8B-B14F-4D97-AF65-F5344CB8AC3E}">
        <p14:creationId xmlns:p14="http://schemas.microsoft.com/office/powerpoint/2010/main" val="22024713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endParaRPr lang="nl-NL" dirty="0"/>
          </a:p>
          <a:p>
            <a:r>
              <a:rPr lang="nl-NL" dirty="0"/>
              <a:t>Filmpje laten zien over reanimatie.</a:t>
            </a:r>
          </a:p>
          <a:p>
            <a:endParaRPr lang="nl-NL" dirty="0"/>
          </a:p>
          <a:p>
            <a:pPr marL="109728" indent="0">
              <a:buNone/>
            </a:pPr>
            <a:endParaRPr lang="nl-NL" dirty="0"/>
          </a:p>
          <a:p>
            <a:r>
              <a:rPr lang="nl-NL" dirty="0"/>
              <a:t>Filmpje laten zien over AED</a:t>
            </a:r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Reanimatie oefenen:</a:t>
            </a:r>
          </a:p>
        </p:txBody>
      </p:sp>
    </p:spTree>
    <p:extLst>
      <p:ext uri="{BB962C8B-B14F-4D97-AF65-F5344CB8AC3E}">
        <p14:creationId xmlns:p14="http://schemas.microsoft.com/office/powerpoint/2010/main" val="31186915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r>
              <a:rPr lang="nl-NL" dirty="0"/>
              <a:t>Let op je eigen veiligheid</a:t>
            </a:r>
          </a:p>
          <a:p>
            <a:endParaRPr lang="nl-NL" dirty="0"/>
          </a:p>
          <a:p>
            <a:r>
              <a:rPr lang="nl-NL" dirty="0"/>
              <a:t>Roep om hulp, samen sta je sterker</a:t>
            </a:r>
          </a:p>
          <a:p>
            <a:endParaRPr lang="nl-NL" dirty="0"/>
          </a:p>
          <a:p>
            <a:r>
              <a:rPr lang="nl-NL" dirty="0"/>
              <a:t>Bij beademen doe een snelle mondinspectie op </a:t>
            </a:r>
            <a:r>
              <a:rPr lang="nl-NL" dirty="0" err="1"/>
              <a:t>evt</a:t>
            </a:r>
            <a:r>
              <a:rPr lang="nl-NL" dirty="0"/>
              <a:t> vreemde voorwerpen.</a:t>
            </a:r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Aandachtspunten:</a:t>
            </a: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652852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l-NL" dirty="0"/>
          </a:p>
          <a:p>
            <a:r>
              <a:rPr lang="nl-NL" dirty="0"/>
              <a:t>Als professionele hulp het overneemt</a:t>
            </a:r>
          </a:p>
          <a:p>
            <a:endParaRPr lang="nl-NL" dirty="0"/>
          </a:p>
          <a:p>
            <a:r>
              <a:rPr lang="nl-NL" dirty="0"/>
              <a:t>Als het slachtoffer bij bewustzijn komt en normaal begint te ademen.</a:t>
            </a:r>
          </a:p>
          <a:p>
            <a:endParaRPr lang="nl-NL" dirty="0"/>
          </a:p>
          <a:p>
            <a:r>
              <a:rPr lang="nl-NL" dirty="0"/>
              <a:t>Als je uitgeput bent (altijd handig als er nog iemand bij is die het over kan nemen)</a:t>
            </a:r>
          </a:p>
          <a:p>
            <a:endParaRPr lang="nl-NL" dirty="0"/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1919536" y="260648"/>
            <a:ext cx="8229600" cy="1143000"/>
          </a:xfrm>
        </p:spPr>
        <p:txBody>
          <a:bodyPr>
            <a:normAutofit/>
          </a:bodyPr>
          <a:lstStyle/>
          <a:p>
            <a:r>
              <a:rPr lang="nl-NL" dirty="0"/>
              <a:t>Info reanimatie :   </a:t>
            </a:r>
            <a:r>
              <a:rPr lang="nl-NL" sz="2700" dirty="0"/>
              <a:t>Stoppen met reanimatie:</a:t>
            </a:r>
            <a:br>
              <a:rPr lang="nl-NL" sz="2700" dirty="0"/>
            </a:br>
            <a:endParaRPr lang="nl-NL" sz="2700" dirty="0"/>
          </a:p>
        </p:txBody>
      </p:sp>
    </p:spTree>
    <p:extLst>
      <p:ext uri="{BB962C8B-B14F-4D97-AF65-F5344CB8AC3E}">
        <p14:creationId xmlns:p14="http://schemas.microsoft.com/office/powerpoint/2010/main" val="277207453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427</Words>
  <Application>Microsoft Office PowerPoint</Application>
  <PresentationFormat>Breedbeeld</PresentationFormat>
  <Paragraphs>93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Kantoorthema</vt:lpstr>
      <vt:lpstr>VPH</vt:lpstr>
      <vt:lpstr>Reanimatie</vt:lpstr>
      <vt:lpstr>Reanimatie  Vroegtijdig herkennen en        alarmeren:</vt:lpstr>
      <vt:lpstr>Reanimatie   Vroegtijdig reanimeren:  </vt:lpstr>
      <vt:lpstr>Reanimatie:   Vroegtijdig defibrilleren: </vt:lpstr>
      <vt:lpstr>Reanimatie   Postreanimatiezorg</vt:lpstr>
      <vt:lpstr>Reanimatie oefenen:</vt:lpstr>
      <vt:lpstr>Aandachtspunten: </vt:lpstr>
      <vt:lpstr>Info reanimatie :   Stoppen met reanimatie: </vt:lpstr>
      <vt:lpstr>Info reanimatie :   Stoppen met reanimatie:</vt:lpstr>
      <vt:lpstr>Verslikking/verstikking:</vt:lpstr>
      <vt:lpstr>Verslikking/verstikking: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VPH</dc:title>
  <dc:creator>Koen Steinhauer</dc:creator>
  <cp:lastModifiedBy>Koen Steinhauer</cp:lastModifiedBy>
  <cp:revision>1</cp:revision>
  <dcterms:created xsi:type="dcterms:W3CDTF">2018-06-20T08:14:14Z</dcterms:created>
  <dcterms:modified xsi:type="dcterms:W3CDTF">2018-06-20T08:15:13Z</dcterms:modified>
</cp:coreProperties>
</file>