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52A99-2880-4D1B-A168-95B048071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EFA6BD-27E2-4442-A064-F993EB23E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F229A2-D7B7-494C-AACF-35244009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05C2A5-EC21-4697-94D8-4E160217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BA85C6-23A6-402A-B182-44FB4DFC1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73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CA7041-988B-4A8A-B945-F759CB0F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CB88E5-3B0C-4C33-B7D6-FAE47CFB7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B7D771-8259-407D-9BCD-26E16D0A4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ABDE8B-F8B9-42E7-8169-C4C90168F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AED3D6-A68B-452B-A141-3D86C46A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36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5D473A0-44A7-46B1-AC73-54FFAF184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2AD25B0-0A3A-4D8D-8D9C-1AD1F61B1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5E1901-89E9-427A-80B7-CC7CBB71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6A8394-B774-4722-BDF6-8BE42E96D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79EEF2-4469-429C-8422-F29D75F7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65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B7514-38E3-472E-9F01-CD26DF13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9ED07A-AD36-471A-8231-41C585B4B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E84DDA-0F7C-48A5-82B6-8DB658AD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3FCAB4-5649-4D71-BC1D-5FAFD873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90C99F-0617-4685-8DB7-F3D3F8AC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86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DE210-B5A6-418B-9E88-4CBA35DD1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99E1CC-9F0F-4D43-80D2-C147432EA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522053-CF4F-44EF-B25B-DAF00217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8CF68C-4908-41F8-A9F3-15C819A1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92C13D-FBB2-437A-A5F9-6F74CEB7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36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C73E3-5831-471C-A28D-955C44A2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1505DC-6413-4333-A8E2-CAD8AF6F8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1090E2-7BAF-4AEB-A532-408000785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0324F0-5F47-413F-917F-4A623FF2F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129B4B-3535-4179-AA92-AAF4C692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53B05E-1279-471A-B35E-8B00A6C8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67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01CC-34DF-4F06-BA92-C3F269CA6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E042B4-F22C-4BF4-80C9-1031A56A8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DD5EA8-6DCB-44FF-8B62-ED51FE062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F9CB172-34E7-4645-8AE2-2C142FF5A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63A59E-90A0-4502-A9B8-B47B470EE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21FEA9F-1B24-43CB-85BC-47D07028C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7279FDB-D88F-4550-A348-53DA5BA31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45F8D6-E5BC-461D-8FAE-D2F0F3E1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32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120D8-E1E5-4A75-B1F8-5E5C39CF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42354C6-E1DB-4F36-853A-22C4CBB34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5760AF-749F-46CE-8281-F1F0E0F1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5BA8EC8-7CF7-40B7-8727-4BAD1E98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74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F359BAC-3ED2-4FFF-9F6F-B6E073DD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7293653-1547-425C-A619-9F91C30C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3A663D5-8324-4973-824E-B4663B1A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60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AFE01-6B43-49D1-A9FF-C30B0FAA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732872-567A-47C3-8AB8-4D29A25C6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F2CC2B-2569-47CC-B2CB-9D18F5227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F0EE31-CF9F-4F7F-AA3F-BA33BCE4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C631FA-DDF7-4CED-9CFE-CC6E9D2C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AE9C2A-CE08-4C11-99E2-D24BCC8D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76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A1AEF-BA28-488F-BCB2-16660A304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FE722A1-FDD3-455F-9227-C4E98F6D9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28807A-4A21-4DDF-931D-42274827E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995BC6-ABAE-4A31-B997-19894B69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497801-6792-42EE-8F79-556974C83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72CF51-5AD4-4DBE-A421-C5FA5CA6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68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A1F9642-93D8-44A0-9EFA-8DFE80B6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7D43BE-8DD7-4B82-A08D-AE9A4A3A2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E554F2-6290-4307-90C4-931CCBF41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F929-F209-4538-B8C9-D425E25AA266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75B9FB-D530-4B1E-8F4B-B871FB1E6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C2851C-F3BB-4106-B9A0-70D93DB83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1463-5987-431E-B005-8C8F0BC9AE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53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VPH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7 </a:t>
            </a:r>
            <a:r>
              <a:rPr lang="nl-NL"/>
              <a:t>EHBO reanimatie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567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Mond op mondbeademing kan weerstand opleveren. Gebruik een beademingsmasker. Bij ernstig gezichtsletsel doe je ononderbroken borst </a:t>
            </a:r>
            <a:r>
              <a:rPr lang="nl-NL" dirty="0" err="1"/>
              <a:t>compressies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/>
              <a:t>Reanimatie is ingrijpend, praat erover en zoek </a:t>
            </a:r>
            <a:r>
              <a:rPr lang="nl-NL" dirty="0" err="1"/>
              <a:t>evt</a:t>
            </a:r>
            <a:r>
              <a:rPr lang="nl-NL" dirty="0"/>
              <a:t> professionele hulp.</a:t>
            </a:r>
          </a:p>
          <a:p>
            <a:endParaRPr lang="nl-NL" dirty="0"/>
          </a:p>
          <a:p>
            <a:r>
              <a:rPr lang="nl-NL" dirty="0"/>
              <a:t>Bij reanimeren van kinderen kun je hetzelfde handelen als bij volwassenen. Blaast minder hoeveelheid lucht in en minder diepe borst </a:t>
            </a:r>
            <a:r>
              <a:rPr lang="nl-NL" dirty="0" err="1"/>
              <a:t>compressies</a:t>
            </a:r>
            <a:r>
              <a:rPr lang="nl-NL" dirty="0"/>
              <a:t>. AED mag ook gebruikt worden.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Info reanimatie :   </a:t>
            </a:r>
            <a:r>
              <a:rPr lang="nl-NL" sz="2200" dirty="0"/>
              <a:t>Stoppen met reanimatie:</a:t>
            </a:r>
          </a:p>
        </p:txBody>
      </p:sp>
    </p:spTree>
    <p:extLst>
      <p:ext uri="{BB962C8B-B14F-4D97-AF65-F5344CB8AC3E}">
        <p14:creationId xmlns:p14="http://schemas.microsoft.com/office/powerpoint/2010/main" val="3604471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/>
              <a:t>Gebruik filmpje van de EHBO.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Indien mogelijk het slachtoffer spontaan laten hoesten.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/>
              <a:t>Bij een volledig afgesloten luchtpijp:</a:t>
            </a:r>
          </a:p>
          <a:p>
            <a:r>
              <a:rPr lang="nl-NL" dirty="0"/>
              <a:t>112 bellen</a:t>
            </a:r>
          </a:p>
          <a:p>
            <a:r>
              <a:rPr lang="nl-NL" dirty="0"/>
              <a:t>5 slagen op de rug, tussen de schouderbladen</a:t>
            </a:r>
          </a:p>
          <a:p>
            <a:r>
              <a:rPr lang="nl-NL" dirty="0"/>
              <a:t>De </a:t>
            </a:r>
            <a:r>
              <a:rPr lang="nl-NL" dirty="0" err="1"/>
              <a:t>Heimlich</a:t>
            </a:r>
            <a:r>
              <a:rPr lang="nl-NL" dirty="0"/>
              <a:t> greep toepassen.</a:t>
            </a:r>
          </a:p>
          <a:p>
            <a:endParaRPr lang="nl-NL" dirty="0"/>
          </a:p>
          <a:p>
            <a:r>
              <a:rPr lang="nl-NL" dirty="0"/>
              <a:t>Draaien van buik- naar rugligging:</a:t>
            </a:r>
          </a:p>
          <a:p>
            <a:r>
              <a:rPr lang="nl-NL" dirty="0"/>
              <a:t>Oefenen op de grond of op bed.</a:t>
            </a:r>
          </a:p>
          <a:p>
            <a:endParaRPr lang="nl-NL" dirty="0"/>
          </a:p>
          <a:p>
            <a:r>
              <a:rPr lang="nl-NL" dirty="0"/>
              <a:t>Stabiele zijligging en terugdraaien naar rugligging:</a:t>
            </a:r>
          </a:p>
          <a:p>
            <a:r>
              <a:rPr lang="nl-NL" dirty="0"/>
              <a:t>Oefenen op het bed.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Verslikking/verstikking:</a:t>
            </a:r>
          </a:p>
        </p:txBody>
      </p:sp>
    </p:spTree>
    <p:extLst>
      <p:ext uri="{BB962C8B-B14F-4D97-AF65-F5344CB8AC3E}">
        <p14:creationId xmlns:p14="http://schemas.microsoft.com/office/powerpoint/2010/main" val="1184234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Indien mogelijk het slachtoffer spontaan laten hoesten.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/>
              <a:t>Bij een volledig afgesloten luchtpijp:</a:t>
            </a:r>
          </a:p>
          <a:p>
            <a:r>
              <a:rPr lang="nl-NL" dirty="0"/>
              <a:t>112 bellen</a:t>
            </a:r>
          </a:p>
          <a:p>
            <a:r>
              <a:rPr lang="nl-NL" dirty="0"/>
              <a:t>5 slagen op de rug, tussen de schouderbladen</a:t>
            </a:r>
          </a:p>
          <a:p>
            <a:r>
              <a:rPr lang="nl-NL" dirty="0"/>
              <a:t>De </a:t>
            </a:r>
            <a:r>
              <a:rPr lang="nl-NL" dirty="0" err="1"/>
              <a:t>Heimlich</a:t>
            </a:r>
            <a:r>
              <a:rPr lang="nl-NL" dirty="0"/>
              <a:t> greep toepassen.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/>
              <a:t>Draaien van buik- naar rugligging:</a:t>
            </a:r>
          </a:p>
          <a:p>
            <a:r>
              <a:rPr lang="nl-NL" dirty="0"/>
              <a:t>Oefenen op de grond of op bed.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/>
              <a:t>Stabiele zijligging en terugdraaien naar rugligging:</a:t>
            </a:r>
          </a:p>
          <a:p>
            <a:r>
              <a:rPr lang="nl-NL" dirty="0"/>
              <a:t>Oefenen op het bed.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Verslikking/verstikking:</a:t>
            </a:r>
          </a:p>
        </p:txBody>
      </p:sp>
    </p:spTree>
    <p:extLst>
      <p:ext uri="{BB962C8B-B14F-4D97-AF65-F5344CB8AC3E}">
        <p14:creationId xmlns:p14="http://schemas.microsoft.com/office/powerpoint/2010/main" val="94444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Ongeveer 300 mensen per week krijgen een circulatiestilstand.</a:t>
            </a:r>
          </a:p>
          <a:p>
            <a:endParaRPr lang="nl-NL" dirty="0"/>
          </a:p>
          <a:p>
            <a:r>
              <a:rPr lang="nl-NL" dirty="0"/>
              <a:t>Hoe sneller en goed iemand gereanimeerd wordt, bepaalt de overlevingskans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Reanimatie</a:t>
            </a:r>
          </a:p>
        </p:txBody>
      </p:sp>
    </p:spTree>
    <p:extLst>
      <p:ext uri="{BB962C8B-B14F-4D97-AF65-F5344CB8AC3E}">
        <p14:creationId xmlns:p14="http://schemas.microsoft.com/office/powerpoint/2010/main" val="163230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nl-NL" dirty="0"/>
          </a:p>
          <a:p>
            <a:r>
              <a:rPr lang="nl-NL" dirty="0"/>
              <a:t>Pijn op de borst, </a:t>
            </a:r>
          </a:p>
          <a:p>
            <a:endParaRPr lang="nl-NL" dirty="0"/>
          </a:p>
          <a:p>
            <a:r>
              <a:rPr lang="nl-NL" dirty="0"/>
              <a:t>Vaak met uitstraling naar linker arm, </a:t>
            </a:r>
          </a:p>
          <a:p>
            <a:endParaRPr lang="nl-NL" dirty="0"/>
          </a:p>
          <a:p>
            <a:r>
              <a:rPr lang="nl-NL" dirty="0"/>
              <a:t>Kaak of rug is het belangrijkste verschijnsel van acute hartproblemen. </a:t>
            </a:r>
          </a:p>
          <a:p>
            <a:endParaRPr lang="nl-NL" dirty="0"/>
          </a:p>
          <a:p>
            <a:r>
              <a:rPr lang="nl-NL" dirty="0"/>
              <a:t>Belangrijk om direct 112 te bellen.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Reanimatie 	</a:t>
            </a:r>
            <a:r>
              <a:rPr lang="nl-NL" sz="2200" dirty="0"/>
              <a:t>Vroegtijdig herkennen en 							alarmeren:</a:t>
            </a:r>
          </a:p>
        </p:txBody>
      </p:sp>
    </p:spTree>
    <p:extLst>
      <p:ext uri="{BB962C8B-B14F-4D97-AF65-F5344CB8AC3E}">
        <p14:creationId xmlns:p14="http://schemas.microsoft.com/office/powerpoint/2010/main" val="312809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Snel starten van een goede reanimatie bij een circulatiestilstand om blijvende schade te voorkomen. </a:t>
            </a:r>
          </a:p>
          <a:p>
            <a:endParaRPr lang="nl-NL" dirty="0"/>
          </a:p>
          <a:p>
            <a:r>
              <a:rPr lang="nl-NL" dirty="0"/>
              <a:t>Zie het als tijd winnen tot er professionele hulp komt of een AED. </a:t>
            </a:r>
          </a:p>
          <a:p>
            <a:endParaRPr lang="nl-NL" dirty="0"/>
          </a:p>
          <a:p>
            <a:r>
              <a:rPr lang="nl-NL" dirty="0"/>
              <a:t>Met alleen basale reanimatie is er een overlevingskans van 10-15%.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Reanimatie 		</a:t>
            </a:r>
            <a:r>
              <a:rPr lang="nl-NL" sz="2200" dirty="0"/>
              <a:t>Vroegtijdig reanimeren: </a:t>
            </a:r>
            <a:br>
              <a:rPr lang="nl-NL" sz="2200" dirty="0"/>
            </a:b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05880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De AED dien je een gecontroleerde stroomstoot toe aan het hart. </a:t>
            </a:r>
          </a:p>
          <a:p>
            <a:endParaRPr lang="nl-NL" dirty="0"/>
          </a:p>
          <a:p>
            <a:r>
              <a:rPr lang="nl-NL" dirty="0"/>
              <a:t>Hierbij is de overlevingskans van 50-75%! </a:t>
            </a:r>
          </a:p>
          <a:p>
            <a:endParaRPr lang="nl-NL" dirty="0"/>
          </a:p>
          <a:p>
            <a:r>
              <a:rPr lang="nl-NL" dirty="0"/>
              <a:t>Hoe sneller dit ingezet kan worden hoe beter.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Reanimatie: 		</a:t>
            </a:r>
            <a:r>
              <a:rPr lang="nl-NL" sz="2200" dirty="0"/>
              <a:t>Vroegtijdig defibrilleren: </a:t>
            </a:r>
          </a:p>
        </p:txBody>
      </p:sp>
    </p:spTree>
    <p:extLst>
      <p:ext uri="{BB962C8B-B14F-4D97-AF65-F5344CB8AC3E}">
        <p14:creationId xmlns:p14="http://schemas.microsoft.com/office/powerpoint/2010/main" val="382465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Professionele zorgverleners hebben meer mogelijkheden om de levenskansen te verbeteren. </a:t>
            </a:r>
          </a:p>
          <a:p>
            <a:endParaRPr lang="nl-NL" dirty="0"/>
          </a:p>
          <a:p>
            <a:r>
              <a:rPr lang="nl-NL" dirty="0"/>
              <a:t>Dus het is van belang vroegtijdig 112 te bellen!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Reanimatie 		</a:t>
            </a:r>
            <a:r>
              <a:rPr lang="nl-NL" sz="2000" dirty="0"/>
              <a:t>Postreanimatiezorg</a:t>
            </a:r>
          </a:p>
        </p:txBody>
      </p:sp>
    </p:spTree>
    <p:extLst>
      <p:ext uri="{BB962C8B-B14F-4D97-AF65-F5344CB8AC3E}">
        <p14:creationId xmlns:p14="http://schemas.microsoft.com/office/powerpoint/2010/main" val="220247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Filmpje laten zien over reanimatie.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/>
          </a:p>
          <a:p>
            <a:r>
              <a:rPr lang="nl-NL" dirty="0"/>
              <a:t>Filmpje laten zien over AED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Reanimatie oefenen:</a:t>
            </a:r>
          </a:p>
        </p:txBody>
      </p:sp>
    </p:spTree>
    <p:extLst>
      <p:ext uri="{BB962C8B-B14F-4D97-AF65-F5344CB8AC3E}">
        <p14:creationId xmlns:p14="http://schemas.microsoft.com/office/powerpoint/2010/main" val="311869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Let op je eigen veiligheid</a:t>
            </a:r>
          </a:p>
          <a:p>
            <a:endParaRPr lang="nl-NL" dirty="0"/>
          </a:p>
          <a:p>
            <a:r>
              <a:rPr lang="nl-NL" dirty="0"/>
              <a:t>Roep om hulp, samen sta je sterker</a:t>
            </a:r>
          </a:p>
          <a:p>
            <a:endParaRPr lang="nl-NL" dirty="0"/>
          </a:p>
          <a:p>
            <a:r>
              <a:rPr lang="nl-NL" dirty="0"/>
              <a:t>Bij beademen doe een snelle mondinspectie op </a:t>
            </a:r>
            <a:r>
              <a:rPr lang="nl-NL" dirty="0" err="1"/>
              <a:t>evt</a:t>
            </a:r>
            <a:r>
              <a:rPr lang="nl-NL" dirty="0"/>
              <a:t> vreemde voorwerpen.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Aandachtspunten: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528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Als professionele hulp het overneemt</a:t>
            </a:r>
          </a:p>
          <a:p>
            <a:endParaRPr lang="nl-NL" dirty="0"/>
          </a:p>
          <a:p>
            <a:r>
              <a:rPr lang="nl-NL" dirty="0"/>
              <a:t>Als het slachtoffer bij bewustzijn komt en normaal begint te ademen.</a:t>
            </a:r>
          </a:p>
          <a:p>
            <a:endParaRPr lang="nl-NL" dirty="0"/>
          </a:p>
          <a:p>
            <a:r>
              <a:rPr lang="nl-NL" dirty="0"/>
              <a:t>Als je uitgeput bent (altijd handig als er nog iemand bij is die het over kan nemen)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/>
              <a:t>Info reanimatie :   </a:t>
            </a:r>
            <a:r>
              <a:rPr lang="nl-NL" sz="2700" dirty="0"/>
              <a:t>Stoppen met reanimatie:</a:t>
            </a:r>
            <a:br>
              <a:rPr lang="nl-NL" sz="2700" dirty="0"/>
            </a:br>
            <a:endParaRPr lang="nl-NL" sz="2700" dirty="0"/>
          </a:p>
        </p:txBody>
      </p:sp>
    </p:spTree>
    <p:extLst>
      <p:ext uri="{BB962C8B-B14F-4D97-AF65-F5344CB8AC3E}">
        <p14:creationId xmlns:p14="http://schemas.microsoft.com/office/powerpoint/2010/main" val="27720745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Breedbeeld</PresentationFormat>
  <Paragraphs>93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VPH</vt:lpstr>
      <vt:lpstr>Reanimatie</vt:lpstr>
      <vt:lpstr>Reanimatie  Vroegtijdig herkennen en        alarmeren:</vt:lpstr>
      <vt:lpstr>Reanimatie   Vroegtijdig reanimeren:  </vt:lpstr>
      <vt:lpstr>Reanimatie:   Vroegtijdig defibrilleren: </vt:lpstr>
      <vt:lpstr>Reanimatie   Postreanimatiezorg</vt:lpstr>
      <vt:lpstr>Reanimatie oefenen:</vt:lpstr>
      <vt:lpstr>Aandachtspunten: </vt:lpstr>
      <vt:lpstr>Info reanimatie :   Stoppen met reanimatie: </vt:lpstr>
      <vt:lpstr>Info reanimatie :   Stoppen met reanimatie:</vt:lpstr>
      <vt:lpstr>Verslikking/verstikking:</vt:lpstr>
      <vt:lpstr>Verslikking/verstikking: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VPH</dc:title>
  <dc:creator>Koen Steinhauer</dc:creator>
  <cp:lastModifiedBy>Koen Steinhauer</cp:lastModifiedBy>
  <cp:revision>1</cp:revision>
  <dcterms:created xsi:type="dcterms:W3CDTF">2018-06-20T08:14:14Z</dcterms:created>
  <dcterms:modified xsi:type="dcterms:W3CDTF">2018-06-20T08:15:13Z</dcterms:modified>
</cp:coreProperties>
</file>